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3" r:id="rId9"/>
    <p:sldId id="262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747765-8FFF-48E0-AF94-75AAD84F5110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7CD16F-49FE-4D72-A8AA-4F21B29DC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7765-8FFF-48E0-AF94-75AAD84F5110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D16F-49FE-4D72-A8AA-4F21B29DC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7765-8FFF-48E0-AF94-75AAD84F5110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D16F-49FE-4D72-A8AA-4F21B29DC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747765-8FFF-48E0-AF94-75AAD84F5110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7CD16F-49FE-4D72-A8AA-4F21B29DC9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747765-8FFF-48E0-AF94-75AAD84F5110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7CD16F-49FE-4D72-A8AA-4F21B29DC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7765-8FFF-48E0-AF94-75AAD84F5110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D16F-49FE-4D72-A8AA-4F21B29DC9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7765-8FFF-48E0-AF94-75AAD84F5110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D16F-49FE-4D72-A8AA-4F21B29DC9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747765-8FFF-48E0-AF94-75AAD84F5110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7CD16F-49FE-4D72-A8AA-4F21B29DC9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7765-8FFF-48E0-AF94-75AAD84F5110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CD16F-49FE-4D72-A8AA-4F21B29DC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747765-8FFF-48E0-AF94-75AAD84F5110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7CD16F-49FE-4D72-A8AA-4F21B29DC9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747765-8FFF-48E0-AF94-75AAD84F5110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7CD16F-49FE-4D72-A8AA-4F21B29DC9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747765-8FFF-48E0-AF94-75AAD84F5110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7CD16F-49FE-4D72-A8AA-4F21B29DC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40256" y="762000"/>
            <a:ext cx="7315200" cy="5791200"/>
            <a:chOff x="640256" y="762000"/>
            <a:chExt cx="7315200" cy="5791200"/>
          </a:xfrm>
        </p:grpSpPr>
        <p:sp>
          <p:nvSpPr>
            <p:cNvPr id="12290" name="WordArt 2"/>
            <p:cNvSpPr>
              <a:spLocks noChangeArrowheads="1" noChangeShapeType="1" noTextEdit="1"/>
            </p:cNvSpPr>
            <p:nvPr/>
          </p:nvSpPr>
          <p:spPr bwMode="auto">
            <a:xfrm>
              <a:off x="800100" y="762000"/>
              <a:ext cx="6995513" cy="854354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US" sz="80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Bauhaus 93" pitchFamily="82" charset="0"/>
                </a:rPr>
                <a:t>Clover Garden</a:t>
              </a:r>
              <a:endParaRPr lang="en-US" sz="8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effectLst/>
                <a:latin typeface="Bauhaus 93" pitchFamily="82" charset="0"/>
              </a:endParaRPr>
            </a:p>
          </p:txBody>
        </p:sp>
        <p:sp>
          <p:nvSpPr>
            <p:cNvPr id="12289" name="WordArt 1"/>
            <p:cNvSpPr>
              <a:spLocks noChangeArrowheads="1" noChangeShapeType="1" noTextEdit="1"/>
            </p:cNvSpPr>
            <p:nvPr/>
          </p:nvSpPr>
          <p:spPr bwMode="auto">
            <a:xfrm>
              <a:off x="640256" y="5610898"/>
              <a:ext cx="7315200" cy="942302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 rtl="0"/>
              <a:r>
                <a:rPr lang="en-US" sz="14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4">
                      <a:lumMod val="50000"/>
                    </a:schemeClr>
                  </a:solidFill>
                  <a:effectLst/>
                  <a:latin typeface="Curlz MT" pitchFamily="82" charset="0"/>
                  <a:ea typeface="Arial Unicode MS"/>
                  <a:cs typeface="Arial Unicode MS"/>
                </a:rPr>
                <a:t>Your School of Choice</a:t>
              </a:r>
              <a:endParaRPr lang="en-US" sz="14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50000"/>
                  </a:schemeClr>
                </a:solidFill>
                <a:effectLst/>
                <a:latin typeface="Curlz MT" pitchFamily="82" charset="0"/>
                <a:ea typeface="Arial Unicode MS"/>
                <a:cs typeface="Arial Unicode MS"/>
              </a:endParaRPr>
            </a:p>
          </p:txBody>
        </p:sp>
        <p:pic>
          <p:nvPicPr>
            <p:cNvPr id="12291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59456" y="1338436"/>
              <a:ext cx="4876800" cy="4550380"/>
            </a:xfrm>
            <a:prstGeom prst="rect">
              <a:avLst/>
            </a:prstGeom>
            <a:noFill/>
          </p:spPr>
        </p:pic>
      </p:grp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make sure your questions are general and not child specific</a:t>
            </a:r>
          </a:p>
          <a:p>
            <a:r>
              <a:rPr lang="en-US" dirty="0" smtClean="0"/>
              <a:t>We will set up a time for face to face conferences at a later date</a:t>
            </a:r>
          </a:p>
          <a:p>
            <a:r>
              <a:rPr lang="en-US" dirty="0" smtClean="0"/>
              <a:t>How can we help you help your child make this a more successful year? </a:t>
            </a:r>
          </a:p>
          <a:p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"/>
          </p:nvPr>
        </p:nvSpPr>
        <p:spPr>
          <a:xfrm>
            <a:off x="4724400" y="2971800"/>
            <a:ext cx="3657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TEAMWORK MAKES THE DREAM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7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“Life is about using the whole box of Crayons”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17" y="1600200"/>
            <a:ext cx="6498166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“Team Teaching”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teachers’ skills to enrich and enhance learning in each subject area.</a:t>
            </a:r>
          </a:p>
          <a:p>
            <a:endParaRPr lang="en-US" dirty="0" smtClean="0"/>
          </a:p>
          <a:p>
            <a:r>
              <a:rPr lang="en-US" dirty="0" smtClean="0"/>
              <a:t>Students will be exposed to </a:t>
            </a:r>
            <a:r>
              <a:rPr lang="en-US" dirty="0" smtClean="0"/>
              <a:t>five </a:t>
            </a:r>
            <a:r>
              <a:rPr lang="en-US" dirty="0" smtClean="0"/>
              <a:t>teaching styles through the year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Benefits of Having More Than One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Gives teachers a chance to collaborate with others as a team</a:t>
            </a:r>
          </a:p>
          <a:p>
            <a:r>
              <a:rPr lang="en-US" dirty="0" smtClean="0"/>
              <a:t>Use teachers enthusiasm to teach a favorite subject</a:t>
            </a:r>
          </a:p>
          <a:p>
            <a:r>
              <a:rPr lang="en-US" dirty="0" smtClean="0"/>
              <a:t>Breaks up the day for students by allowing them to move about in a positive way</a:t>
            </a:r>
          </a:p>
          <a:p>
            <a:r>
              <a:rPr lang="en-US" dirty="0" smtClean="0"/>
              <a:t>Provides students a way to be challenged and encouraged by different environments and teachers</a:t>
            </a:r>
          </a:p>
          <a:p>
            <a:r>
              <a:rPr lang="en-US" dirty="0" smtClean="0"/>
              <a:t>Cost effective way to enhance instruction</a:t>
            </a:r>
          </a:p>
          <a:p>
            <a:r>
              <a:rPr lang="en-US" dirty="0" smtClean="0"/>
              <a:t>Proven to increase testing scores</a:t>
            </a:r>
          </a:p>
          <a:p>
            <a:r>
              <a:rPr lang="en-US" dirty="0" smtClean="0"/>
              <a:t>A way utilize available resources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Day </a:t>
            </a:r>
            <a:r>
              <a:rPr lang="en-US" dirty="0" smtClean="0"/>
              <a:t>Looks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8-815: Homeroom- silent reading and reading logs</a:t>
            </a:r>
            <a:endParaRPr lang="en-US" dirty="0" smtClean="0"/>
          </a:p>
          <a:p>
            <a:r>
              <a:rPr lang="en-US" dirty="0" smtClean="0"/>
              <a:t>815-905: </a:t>
            </a:r>
            <a:r>
              <a:rPr lang="en-US" dirty="0" smtClean="0"/>
              <a:t>First Class Change</a:t>
            </a:r>
          </a:p>
          <a:p>
            <a:r>
              <a:rPr lang="en-US" dirty="0" smtClean="0"/>
              <a:t>910-1000: </a:t>
            </a:r>
            <a:r>
              <a:rPr lang="en-US" dirty="0" smtClean="0"/>
              <a:t>Second Class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1005-1055: Third Class Change</a:t>
            </a:r>
            <a:endParaRPr lang="en-US" dirty="0" smtClean="0"/>
          </a:p>
          <a:p>
            <a:r>
              <a:rPr lang="en-US" dirty="0" smtClean="0"/>
              <a:t>1100-1215: </a:t>
            </a:r>
            <a:r>
              <a:rPr lang="en-US" dirty="0" smtClean="0"/>
              <a:t>Lunch &amp; Recess</a:t>
            </a:r>
          </a:p>
          <a:p>
            <a:r>
              <a:rPr lang="en-US" dirty="0" smtClean="0"/>
              <a:t>1215-105: Fourth </a:t>
            </a:r>
            <a:r>
              <a:rPr lang="en-US" dirty="0" smtClean="0"/>
              <a:t>Class Change</a:t>
            </a:r>
          </a:p>
          <a:p>
            <a:r>
              <a:rPr lang="en-US" dirty="0" smtClean="0"/>
              <a:t>110-200: Fifth </a:t>
            </a:r>
            <a:r>
              <a:rPr lang="en-US" dirty="0" smtClean="0"/>
              <a:t>Class </a:t>
            </a:r>
            <a:r>
              <a:rPr lang="en-US" dirty="0" smtClean="0"/>
              <a:t>Change (homeroom)</a:t>
            </a:r>
            <a:endParaRPr lang="en-US" dirty="0" smtClean="0"/>
          </a:p>
          <a:p>
            <a:r>
              <a:rPr lang="en-US" dirty="0" smtClean="0"/>
              <a:t>200-300: Snack, pack up, specials, missing work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Found in the homework folder </a:t>
            </a:r>
            <a:endParaRPr lang="en-US" dirty="0" smtClean="0"/>
          </a:p>
          <a:p>
            <a:pPr lvl="1"/>
            <a:r>
              <a:rPr lang="en-US" dirty="0" smtClean="0"/>
              <a:t>Math </a:t>
            </a:r>
            <a:r>
              <a:rPr lang="en-US" dirty="0" smtClean="0"/>
              <a:t>is </a:t>
            </a:r>
            <a:r>
              <a:rPr lang="en-US" dirty="0" smtClean="0"/>
              <a:t>assigned nightly</a:t>
            </a:r>
          </a:p>
          <a:p>
            <a:pPr lvl="1"/>
            <a:r>
              <a:rPr lang="en-US" dirty="0" smtClean="0"/>
              <a:t>Reading will be assigned weekly after the August break</a:t>
            </a:r>
            <a:endParaRPr lang="en-US" dirty="0" smtClean="0"/>
          </a:p>
          <a:p>
            <a:pPr lvl="1"/>
            <a:r>
              <a:rPr lang="en-US" dirty="0" smtClean="0"/>
              <a:t>Science/Social </a:t>
            </a:r>
            <a:r>
              <a:rPr lang="en-US" dirty="0" smtClean="0"/>
              <a:t>Studies will be assigned based on content and current events</a:t>
            </a:r>
          </a:p>
          <a:p>
            <a:r>
              <a:rPr lang="en-US" dirty="0" smtClean="0"/>
              <a:t>Late or Missing Work:</a:t>
            </a:r>
          </a:p>
          <a:p>
            <a:pPr lvl="1"/>
            <a:r>
              <a:rPr lang="en-US" dirty="0" smtClean="0"/>
              <a:t>No work will be accepted after 3 days </a:t>
            </a:r>
          </a:p>
          <a:p>
            <a:pPr lvl="1"/>
            <a:r>
              <a:rPr lang="en-US" dirty="0" smtClean="0"/>
              <a:t>Accepted late work will not be given full credit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Classwork: </a:t>
            </a:r>
            <a:endParaRPr lang="en-US" dirty="0" smtClean="0"/>
          </a:p>
          <a:p>
            <a:pPr lvl="1"/>
            <a:r>
              <a:rPr lang="en-US" dirty="0" smtClean="0"/>
              <a:t>Stays in the colored folders</a:t>
            </a:r>
          </a:p>
          <a:p>
            <a:pPr lvl="1"/>
            <a:r>
              <a:rPr lang="en-US" dirty="0" smtClean="0"/>
              <a:t>Do not work on at home</a:t>
            </a:r>
          </a:p>
          <a:p>
            <a:pPr lvl="1"/>
            <a:r>
              <a:rPr lang="en-US" dirty="0" smtClean="0"/>
              <a:t>Do not remove from folders</a:t>
            </a:r>
            <a:endParaRPr lang="en-US" dirty="0" smtClean="0"/>
          </a:p>
          <a:p>
            <a:r>
              <a:rPr lang="en-US" dirty="0" smtClean="0"/>
              <a:t>Organization/ independence</a:t>
            </a:r>
            <a:endParaRPr lang="en-US" dirty="0" smtClean="0"/>
          </a:p>
          <a:p>
            <a:pPr lvl="1"/>
            <a:r>
              <a:rPr lang="en-US" dirty="0" smtClean="0"/>
              <a:t>Reminding students to pu</a:t>
            </a:r>
            <a:r>
              <a:rPr lang="en-US" dirty="0" smtClean="0"/>
              <a:t>t papers where they belong each day</a:t>
            </a:r>
          </a:p>
          <a:p>
            <a:pPr lvl="1"/>
            <a:r>
              <a:rPr lang="en-US" dirty="0" smtClean="0"/>
              <a:t>Having 5 sharpened pencils in their trapper keeper at all times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921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Behavior Reports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Proxima Nova Regular" charset="0"/>
              </a:rPr>
              <a:t>This year we will be focusing on building important life skills such as working hard and participating. </a:t>
            </a:r>
          </a:p>
          <a:p>
            <a:endParaRPr lang="en-US" dirty="0" smtClean="0">
              <a:latin typeface="Proxima Nova Regular" charset="0"/>
            </a:endParaRPr>
          </a:p>
          <a:p>
            <a:r>
              <a:rPr lang="en-US" altLang="en-US" dirty="0" smtClean="0">
                <a:latin typeface="Proxima Nova Regular" charset="0"/>
              </a:rPr>
              <a:t>We’</a:t>
            </a:r>
            <a:r>
              <a:rPr lang="en-US" dirty="0" smtClean="0">
                <a:latin typeface="Proxima Nova Regular" charset="0"/>
              </a:rPr>
              <a:t>ll be using </a:t>
            </a:r>
            <a:r>
              <a:rPr lang="en-US" dirty="0" smtClean="0">
                <a:latin typeface="Proxima Nova Regular" charset="0"/>
              </a:rPr>
              <a:t>REMIND </a:t>
            </a:r>
            <a:r>
              <a:rPr lang="en-US" dirty="0" smtClean="0">
                <a:latin typeface="Proxima Nova Regular" charset="0"/>
              </a:rPr>
              <a:t>to give students feedback on these skills :)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With Teachers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REMIND </a:t>
            </a:r>
            <a:r>
              <a:rPr lang="en-US" dirty="0" smtClean="0"/>
              <a:t>daily for any updates</a:t>
            </a:r>
          </a:p>
          <a:p>
            <a:r>
              <a:rPr lang="en-US" dirty="0" smtClean="0"/>
              <a:t>E-mail concerns in certain subjects to that </a:t>
            </a:r>
            <a:r>
              <a:rPr lang="en-US" dirty="0" smtClean="0"/>
              <a:t>teacher</a:t>
            </a:r>
          </a:p>
          <a:p>
            <a:r>
              <a:rPr lang="en-US" dirty="0" smtClean="0"/>
              <a:t>Reminders can also be found on the website</a:t>
            </a:r>
          </a:p>
          <a:p>
            <a:r>
              <a:rPr lang="en-US" dirty="0" smtClean="0"/>
              <a:t>Weekly email updates will be sent out from the 3/4 email address</a:t>
            </a:r>
          </a:p>
          <a:p>
            <a:r>
              <a:rPr lang="en-US" dirty="0" smtClean="0"/>
              <a:t>Monthly newsletters will be sent home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1421</TotalTime>
  <Words>400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Unicode MS</vt:lpstr>
      <vt:lpstr>Arial</vt:lpstr>
      <vt:lpstr>Bauhaus 93</vt:lpstr>
      <vt:lpstr>Century Schoolbook</vt:lpstr>
      <vt:lpstr>Curlz MT</vt:lpstr>
      <vt:lpstr>Proxima Nova Regular</vt:lpstr>
      <vt:lpstr>Wingdings</vt:lpstr>
      <vt:lpstr>Wingdings 2</vt:lpstr>
      <vt:lpstr>Oriel</vt:lpstr>
      <vt:lpstr>PowerPoint Presentation</vt:lpstr>
      <vt:lpstr>“Life is about using the whole box of Crayons”</vt:lpstr>
      <vt:lpstr>What is “Team Teaching”</vt:lpstr>
      <vt:lpstr>Benefits of Having More Than One Teacher</vt:lpstr>
      <vt:lpstr>How the Day Looks</vt:lpstr>
      <vt:lpstr>Student Work</vt:lpstr>
      <vt:lpstr>Student Work</vt:lpstr>
      <vt:lpstr>Classroom Behavior Reports</vt:lpstr>
      <vt:lpstr>Communicating With Teachers</vt:lpstr>
      <vt:lpstr>Q &amp; A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jenniferwhitehurst</dc:creator>
  <cp:lastModifiedBy>Quimby, Melissa</cp:lastModifiedBy>
  <cp:revision>45</cp:revision>
  <dcterms:created xsi:type="dcterms:W3CDTF">2016-04-06T17:48:42Z</dcterms:created>
  <dcterms:modified xsi:type="dcterms:W3CDTF">2018-08-21T16:07:31Z</dcterms:modified>
</cp:coreProperties>
</file>